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25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5054"/>
            <a:ext cx="6878487" cy="12222107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4274727"/>
            <a:ext cx="4370039" cy="2926759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7201483"/>
            <a:ext cx="4370039" cy="1950043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A657-6F36-4636-B48A-92EE7E58188D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BA786-E523-41C8-8704-0DF31ADD0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265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3734"/>
            <a:ext cx="4760786" cy="6050844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947378"/>
            <a:ext cx="4760786" cy="2792821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A657-6F36-4636-B48A-92EE7E58188D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BA786-E523-41C8-8704-0DF31ADD0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20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1083733"/>
            <a:ext cx="4554137" cy="53735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6457245"/>
            <a:ext cx="4064853" cy="677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7947378"/>
            <a:ext cx="4760786" cy="2792821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A657-6F36-4636-B48A-92EE7E58188D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BA786-E523-41C8-8704-0DF31ADD0884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362034" y="1405116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5131655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4844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34645"/>
            <a:ext cx="4760786" cy="4614151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8048796"/>
            <a:ext cx="4760786" cy="269140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A657-6F36-4636-B48A-92EE7E58188D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BA786-E523-41C8-8704-0DF31ADD0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700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1083733"/>
            <a:ext cx="4554137" cy="53735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7134578"/>
            <a:ext cx="4760787" cy="914219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8048796"/>
            <a:ext cx="4760786" cy="269140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A657-6F36-4636-B48A-92EE7E58188D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BA786-E523-41C8-8704-0DF31ADD0884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362034" y="1405116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5131655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3393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1083733"/>
            <a:ext cx="4756099" cy="53735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7134578"/>
            <a:ext cx="4760787" cy="914219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8048796"/>
            <a:ext cx="4760786" cy="269140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A657-6F36-4636-B48A-92EE7E58188D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BA786-E523-41C8-8704-0DF31ADD0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5855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A657-6F36-4636-B48A-92EE7E58188D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BA786-E523-41C8-8704-0DF31ADD0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9626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1083734"/>
            <a:ext cx="734109" cy="9335913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1083734"/>
            <a:ext cx="3896270" cy="93359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A657-6F36-4636-B48A-92EE7E58188D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BA786-E523-41C8-8704-0DF31ADD0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601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A657-6F36-4636-B48A-92EE7E58188D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BA786-E523-41C8-8704-0DF31ADD0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726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801544"/>
            <a:ext cx="4760786" cy="324725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8048796"/>
            <a:ext cx="4760786" cy="15296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A657-6F36-4636-B48A-92EE7E58188D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BA786-E523-41C8-8704-0DF31ADD0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50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3733"/>
            <a:ext cx="4760786" cy="234808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841047"/>
            <a:ext cx="2316082" cy="689915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3841050"/>
            <a:ext cx="2316083" cy="6899152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A657-6F36-4636-B48A-92EE7E58188D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BA786-E523-41C8-8704-0DF31ADD0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285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3733"/>
            <a:ext cx="4760785" cy="234808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841747"/>
            <a:ext cx="2318004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4866216"/>
            <a:ext cx="2318004" cy="587398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3841747"/>
            <a:ext cx="2318004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4866216"/>
            <a:ext cx="2318004" cy="587398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A657-6F36-4636-B48A-92EE7E58188D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BA786-E523-41C8-8704-0DF31ADD0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748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083733"/>
            <a:ext cx="4760786" cy="234808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A657-6F36-4636-B48A-92EE7E58188D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BA786-E523-41C8-8704-0DF31ADD0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437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A657-6F36-4636-B48A-92EE7E58188D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BA786-E523-41C8-8704-0DF31ADD0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933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664185"/>
            <a:ext cx="2092637" cy="2272828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915423"/>
            <a:ext cx="2539528" cy="982477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937012"/>
            <a:ext cx="2092637" cy="4594576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A657-6F36-4636-B48A-92EE7E58188D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BA786-E523-41C8-8704-0DF31ADD0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690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534400"/>
            <a:ext cx="4760786" cy="100753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1083733"/>
            <a:ext cx="4760786" cy="6836832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9541934"/>
            <a:ext cx="4760786" cy="1198265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A657-6F36-4636-B48A-92EE7E58188D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BA786-E523-41C8-8704-0DF31ADD0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534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5054"/>
            <a:ext cx="6878488" cy="12222107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83733"/>
            <a:ext cx="4760785" cy="23480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841050"/>
            <a:ext cx="4760786" cy="6899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10740202"/>
            <a:ext cx="513099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BA657-6F36-4636-B48A-92EE7E58188D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10740202"/>
            <a:ext cx="346723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10740202"/>
            <a:ext cx="384479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54EBA786-E523-41C8-8704-0DF31ADD0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315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radford.connecttosupport.org/s4s/WhereILive/Council?pageId=5432" TargetMode="External"/><Relationship Id="rId7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bradford.connecttosupport.org/s4s/EventAdministrationDetailsPublic/CreateDirectory?templateId=485909cb-1bc7-4d7e-95bb-ace900e95258" TargetMode="External"/><Relationship Id="rId4" Type="http://schemas.openxmlformats.org/officeDocument/2006/relationships/hyperlink" Target="mailto:Renaah.Khalid@bradford.gov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ome | Bradford Counci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5631" y="172584"/>
            <a:ext cx="2732052" cy="756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nip Diagonal Corner Rectangle 4"/>
          <p:cNvSpPr/>
          <p:nvPr/>
        </p:nvSpPr>
        <p:spPr>
          <a:xfrm>
            <a:off x="890084" y="1214698"/>
            <a:ext cx="4706264" cy="2430068"/>
          </a:xfrm>
          <a:prstGeom prst="snip2DiagRect">
            <a:avLst/>
          </a:prstGeom>
          <a:noFill/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</a:rPr>
              <a:t>SOCIAL CARE </a:t>
            </a:r>
            <a:r>
              <a:rPr lang="en-GB" sz="4800" b="1" i="1" dirty="0" smtClean="0">
                <a:solidFill>
                  <a:schemeClr val="accent2">
                    <a:lumMod val="75000"/>
                  </a:schemeClr>
                </a:solidFill>
              </a:rPr>
              <a:t>EVENTS CALENDAR!</a:t>
            </a:r>
            <a:endParaRPr lang="en-GB" sz="4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340628" y="6129746"/>
            <a:ext cx="5028746" cy="1153887"/>
          </a:xfrm>
          <a:prstGeom prst="snip2Diag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If you are an organisation within social care and would like to promote any events/training/meetings, please use our </a:t>
            </a:r>
            <a:r>
              <a:rPr lang="en-GB" sz="1400" dirty="0" smtClean="0">
                <a:hlinkClick r:id="rId3"/>
              </a:rPr>
              <a:t>Events Calendar</a:t>
            </a:r>
            <a:r>
              <a:rPr lang="en-GB" sz="1400" dirty="0" smtClean="0"/>
              <a:t>!</a:t>
            </a:r>
            <a:endParaRPr lang="en-GB" sz="1400" dirty="0"/>
          </a:p>
        </p:txBody>
      </p:sp>
      <p:sp>
        <p:nvSpPr>
          <p:cNvPr id="9" name="Snip Diagonal Corner Rectangle 8"/>
          <p:cNvSpPr/>
          <p:nvPr/>
        </p:nvSpPr>
        <p:spPr>
          <a:xfrm>
            <a:off x="823685" y="7772409"/>
            <a:ext cx="5021942" cy="1045029"/>
          </a:xfrm>
          <a:prstGeom prst="snip2DiagRect">
            <a:avLst/>
          </a:prstGeom>
          <a:solidFill>
            <a:schemeClr val="accent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The Events Calendar can be accessed </a:t>
            </a:r>
            <a:r>
              <a:rPr lang="en-GB" sz="1400" dirty="0" smtClean="0">
                <a:hlinkClick r:id="rId3"/>
              </a:rPr>
              <a:t>HERE</a:t>
            </a:r>
            <a:r>
              <a:rPr lang="en-GB" sz="1400" dirty="0" smtClean="0"/>
              <a:t> where you can easily post an upcoming event.</a:t>
            </a:r>
            <a:endParaRPr lang="en-GB" sz="1400" b="1" dirty="0"/>
          </a:p>
        </p:txBody>
      </p:sp>
      <p:sp>
        <p:nvSpPr>
          <p:cNvPr id="10" name="Snip Diagonal Corner Rectangle 9"/>
          <p:cNvSpPr/>
          <p:nvPr/>
        </p:nvSpPr>
        <p:spPr>
          <a:xfrm>
            <a:off x="246741" y="9245239"/>
            <a:ext cx="5028746" cy="950684"/>
          </a:xfrm>
          <a:prstGeom prst="snip2Diag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If you have any queries on this process, please contact:  </a:t>
            </a:r>
            <a:r>
              <a:rPr lang="en-GB" sz="1400" dirty="0" smtClean="0">
                <a:hlinkClick r:id="rId4"/>
              </a:rPr>
              <a:t>Renaah.Khalid@bradford.gov.uk</a:t>
            </a:r>
            <a:r>
              <a:rPr lang="en-GB" sz="1400" dirty="0" smtClean="0"/>
              <a:t> </a:t>
            </a:r>
            <a:endParaRPr lang="en-GB" sz="1400" dirty="0"/>
          </a:p>
        </p:txBody>
      </p:sp>
      <p:sp>
        <p:nvSpPr>
          <p:cNvPr id="11" name="Rectangle 10"/>
          <p:cNvSpPr/>
          <p:nvPr/>
        </p:nvSpPr>
        <p:spPr>
          <a:xfrm>
            <a:off x="1763703" y="4858805"/>
            <a:ext cx="2732051" cy="6241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i="1" dirty="0" smtClean="0">
                <a:hlinkClick r:id="rId5"/>
              </a:rPr>
              <a:t>POST AN EVENT</a:t>
            </a:r>
            <a:endParaRPr lang="en-GB" b="1" i="1" dirty="0"/>
          </a:p>
        </p:txBody>
      </p:sp>
      <p:pic>
        <p:nvPicPr>
          <p:cNvPr id="1028" name="Picture 4" descr="Home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2" y="10756674"/>
            <a:ext cx="2029877" cy="1154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bradford.connecttosupport.org/Resources/Councils/Keighley/Lets-Connect-Logo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0142" y="10753267"/>
            <a:ext cx="2437683" cy="115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890084" y="3730634"/>
            <a:ext cx="4479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Are you looking to promote any upcoming social care events?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81167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39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28A47C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100</TotalTime>
  <Words>70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PowerPoint Presentation</vt:lpstr>
    </vt:vector>
  </TitlesOfParts>
  <Company>CBMDC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Renaah  Khalid</dc:creator>
  <cp:lastModifiedBy>Renaah  Khalid</cp:lastModifiedBy>
  <cp:revision>12</cp:revision>
  <dcterms:created xsi:type="dcterms:W3CDTF">2022-06-30T10:31:54Z</dcterms:created>
  <dcterms:modified xsi:type="dcterms:W3CDTF">2022-06-30T12:12:23Z</dcterms:modified>
</cp:coreProperties>
</file>