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1" r:id="rId4"/>
    <p:sldId id="258" r:id="rId5"/>
    <p:sldId id="262" r:id="rId6"/>
    <p:sldId id="259" r:id="rId7"/>
    <p:sldId id="263" r:id="rId8"/>
    <p:sldId id="260" r:id="rId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3E2B9-0B71-49DB-A9A7-D72248A272D3}" type="datetimeFigureOut">
              <a:rPr lang="en-GB" smtClean="0"/>
              <a:t>19/02/2020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115C7-035E-4958-9DEE-A049D3F9A3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98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2BCF-D447-4C0C-9299-0548D22F3D92}" type="datetime1">
              <a:rPr lang="en-GB" smtClean="0"/>
              <a:t>19/02/2020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Copyright to BTM not to be reproduced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E94C-0FED-430B-97BB-DCC86D1B4D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032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3124-CB00-47DC-AE2E-2042B4D5B488}" type="datetime1">
              <a:rPr lang="en-GB" smtClean="0"/>
              <a:t>19/02/2020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Copyright to BTM not to be reproduced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E94C-0FED-430B-97BB-DCC86D1B4D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387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9952-8D43-41E5-A57A-D3306754271E}" type="datetime1">
              <a:rPr lang="en-GB" smtClean="0"/>
              <a:t>19/02/2020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Copyright to BTM not to be reproduced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E94C-0FED-430B-97BB-DCC86D1B4D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353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45C3-8D93-4B0B-B90A-F7CFCA7AE9F8}" type="datetime1">
              <a:rPr lang="en-GB" smtClean="0"/>
              <a:t>19/02/2020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Copyright to BTM not to be reproduced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E94C-0FED-430B-97BB-DCC86D1B4D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983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BDF1-F49D-4EE2-93B8-5466E1F4A200}" type="datetime1">
              <a:rPr lang="en-GB" smtClean="0"/>
              <a:t>19/02/2020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Copyright to BTM not to be reproduced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E94C-0FED-430B-97BB-DCC86D1B4D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769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4719-C650-47C1-8442-176C35C1170F}" type="datetime1">
              <a:rPr lang="en-GB" smtClean="0"/>
              <a:t>19/02/2020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Copyright to BTM not to be reproduced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E94C-0FED-430B-97BB-DCC86D1B4D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45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A145-1B87-40C3-811B-3EF9D8C0619D}" type="datetime1">
              <a:rPr lang="en-GB" smtClean="0"/>
              <a:t>19/02/2020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Copyright to BTM not to be reproduced 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E94C-0FED-430B-97BB-DCC86D1B4D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269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609-75C4-4FF8-8B6D-48D82C99DF91}" type="datetime1">
              <a:rPr lang="en-GB" smtClean="0"/>
              <a:t>19/02/2020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Copyright to BTM not to be reproduced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E94C-0FED-430B-97BB-DCC86D1B4D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549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7D8-95F8-478C-8A4C-CACC0FC22BEC}" type="datetime1">
              <a:rPr lang="en-GB" smtClean="0"/>
              <a:t>19/02/2020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Copyright to BTM not to be reproduced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E94C-0FED-430B-97BB-DCC86D1B4D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365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3560-D66F-4699-B742-74D2B0F7679D}" type="datetime1">
              <a:rPr lang="en-GB" smtClean="0"/>
              <a:t>19/02/2020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Copyright to BTM not to be reproduced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E94C-0FED-430B-97BB-DCC86D1B4D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19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6ED3-F67A-4704-9DEF-037F234E2691}" type="datetime1">
              <a:rPr lang="en-GB" smtClean="0"/>
              <a:t>19/02/2020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Copyright to BTM not to be reproduced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E94C-0FED-430B-97BB-DCC86D1B4D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628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85079-4688-4DFE-82E2-5121780A64B2}" type="datetime1">
              <a:rPr lang="en-GB" smtClean="0"/>
              <a:t>19/02/2020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Copyright to BTM not to be reproduced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FE94C-0FED-430B-97BB-DCC86D1B4D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39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515661"/>
            <a:ext cx="7772400" cy="1265267"/>
          </a:xfrm>
        </p:spPr>
        <p:txBody>
          <a:bodyPr>
            <a:normAutofit/>
          </a:bodyPr>
          <a:lstStyle/>
          <a:p>
            <a:r>
              <a:rPr lang="en-GB" sz="3600" dirty="0" smtClean="0"/>
              <a:t>Health and </a:t>
            </a:r>
            <a:r>
              <a:rPr lang="en-GB" sz="3600" smtClean="0"/>
              <a:t>Care (people </a:t>
            </a:r>
            <a:r>
              <a:rPr lang="en-GB" sz="3600" dirty="0" smtClean="0"/>
              <a:t>with) Learning Disability Champions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708920"/>
            <a:ext cx="8136904" cy="3600400"/>
          </a:xfrm>
        </p:spPr>
        <p:txBody>
          <a:bodyPr/>
          <a:lstStyle/>
          <a:p>
            <a:r>
              <a:rPr lang="en-GB" sz="4000" dirty="0" smtClean="0">
                <a:solidFill>
                  <a:srgbClr val="0070C0"/>
                </a:solidFill>
              </a:rPr>
              <a:t>What we want to do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2999740" cy="971550"/>
          </a:xfrm>
          <a:prstGeom prst="rect">
            <a:avLst/>
          </a:prstGeom>
          <a:noFill/>
        </p:spPr>
      </p:pic>
      <p:pic>
        <p:nvPicPr>
          <p:cNvPr id="5" name="Picture 4" descr="S:\Branding\btm logo on white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2656"/>
            <a:ext cx="2080895" cy="11830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/>
          <p:cNvGrpSpPr/>
          <p:nvPr/>
        </p:nvGrpSpPr>
        <p:grpSpPr>
          <a:xfrm>
            <a:off x="683568" y="3496989"/>
            <a:ext cx="7760132" cy="2780928"/>
            <a:chOff x="683568" y="3501008"/>
            <a:chExt cx="8048164" cy="306896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3501008"/>
              <a:ext cx="3158068" cy="176915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3888" y="4797152"/>
              <a:ext cx="2363755" cy="177281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913" y="3789040"/>
              <a:ext cx="2939819" cy="2204864"/>
            </a:xfrm>
            <a:prstGeom prst="rect">
              <a:avLst/>
            </a:prstGeom>
          </p:spPr>
        </p:pic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Copyright to BTM not to be reproduced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98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S:\Photo Library\Photos for booklets\Visit gp mal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45528"/>
            <a:ext cx="3888432" cy="259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Working with you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53884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want :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People with learning disabilities to have the best care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hear your experiences of care both good and bad 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Make the care you receive right for you and other people with a learning disability</a:t>
            </a:r>
          </a:p>
          <a:p>
            <a:pPr marL="0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S:\Photo Library\Photos for booklets\12 hospital inpatie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2844824" cy="189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:\Photo Library\Photos for booklets\IMG_82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352" y="3429000"/>
            <a:ext cx="2152286" cy="322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Copyright to BTM not to be reproduced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33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Working with you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Involve you from the beginning when we are planning new services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Make sure we include you in all our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ideas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Make sure we listen to your experience of health services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3" descr="S:\Photographs\for BTM WEB_from BSL\DSC_05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855" y="3789040"/>
            <a:ext cx="3167807" cy="210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:\Photographs\for BTM WEB_from BSL\DSC_14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42" y="3789040"/>
            <a:ext cx="3167807" cy="210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546" y="3512288"/>
            <a:ext cx="2016224" cy="2851982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Copyright to BTM not to be reproduced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70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S:\Photographs\27th july event\DSC_057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3" t="7174" r="19771"/>
          <a:stretch/>
        </p:blipFill>
        <p:spPr bwMode="auto">
          <a:xfrm>
            <a:off x="6228861" y="4118243"/>
            <a:ext cx="2296451" cy="214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How you can help make things better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847" y="1556792"/>
            <a:ext cx="8229600" cy="5112568"/>
          </a:xfrm>
        </p:spPr>
        <p:txBody>
          <a:bodyPr/>
          <a:lstStyle/>
          <a:p>
            <a:r>
              <a:rPr lang="en-GB" dirty="0" smtClean="0"/>
              <a:t>Join the health and care champions project</a:t>
            </a:r>
          </a:p>
          <a:p>
            <a:r>
              <a:rPr lang="en-GB" dirty="0" smtClean="0"/>
              <a:t>Do training with us if you need to; to make sure you feel comfortable going to meetings and doing presentations</a:t>
            </a:r>
          </a:p>
        </p:txBody>
      </p:sp>
      <p:pic>
        <p:nvPicPr>
          <p:cNvPr id="2051" name="Picture 3" descr="S:\David\photos for publicity n blog\Making Progress 21.02.17 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89040"/>
            <a:ext cx="3096344" cy="206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:\David\photos for publicity n blog\IMG_192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51"/>
          <a:stretch/>
        </p:blipFill>
        <p:spPr bwMode="auto">
          <a:xfrm>
            <a:off x="539552" y="3967122"/>
            <a:ext cx="2106234" cy="229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Copyright to BTM not to be reproduced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41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en-GB" dirty="0" smtClean="0"/>
              <a:t>Tell us of your lived experience</a:t>
            </a:r>
          </a:p>
          <a:p>
            <a:r>
              <a:rPr lang="en-GB" dirty="0" smtClean="0"/>
              <a:t>Work with other health and care champions and people with learning disabilities you know, to plan a list of what you think is most important</a:t>
            </a:r>
          </a:p>
          <a:p>
            <a:r>
              <a:rPr lang="en-GB" dirty="0" smtClean="0"/>
              <a:t>Offer training to health and care organisations and people who work for them</a:t>
            </a:r>
          </a:p>
          <a:p>
            <a:endParaRPr lang="en-GB" dirty="0"/>
          </a:p>
        </p:txBody>
      </p:sp>
      <p:pic>
        <p:nvPicPr>
          <p:cNvPr id="4" name="Picture 5" descr="S:\2016 BTM ANNUAL REPORT STUFF\Healthier Lives mee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49080"/>
            <a:ext cx="2808310" cy="210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Image result for make a pl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Image result for make a pl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7" name="Picture 5" descr="S:\001 - Core Projects\00001 Social Enterprise Work\8. WYHHP LD CHAMPIONS\LD Champions Presentations\make a pl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396641"/>
            <a:ext cx="1892144" cy="137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 result for make a pla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 descr="S:\001 - Core Projects\00001 Social Enterprise Work\8. WYHHP LD CHAMPIONS\LD Champions Presentations\dplan image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99495"/>
            <a:ext cx="189547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Copyright to BTM not to be reproduced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176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Things that are important to everyone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Cancer Awareness </a:t>
            </a:r>
            <a:r>
              <a:rPr lang="en-GB" dirty="0" smtClean="0">
                <a:solidFill>
                  <a:srgbClr val="0070C0"/>
                </a:solidFill>
              </a:rPr>
              <a:t>(making sure that people understands why going for tests is important)</a:t>
            </a:r>
          </a:p>
          <a:p>
            <a:r>
              <a:rPr lang="en-GB" dirty="0" smtClean="0"/>
              <a:t>Early Intervention and Prevention </a:t>
            </a:r>
            <a:r>
              <a:rPr lang="en-GB" dirty="0" smtClean="0">
                <a:solidFill>
                  <a:srgbClr val="0070C0"/>
                </a:solidFill>
              </a:rPr>
              <a:t>(this means making sure people have the right information and help to, when possible, stop them becoming ill)</a:t>
            </a:r>
          </a:p>
          <a:p>
            <a:r>
              <a:rPr lang="en-GB" dirty="0" smtClean="0"/>
              <a:t>Planned Care </a:t>
            </a:r>
            <a:r>
              <a:rPr lang="en-GB" dirty="0" smtClean="0">
                <a:solidFill>
                  <a:srgbClr val="0070C0"/>
                </a:solidFill>
              </a:rPr>
              <a:t>(this means things that you might do, go into hospital, have an appointment about a condition you have with a doctor or specialist or if you are having a baby) </a:t>
            </a:r>
          </a:p>
          <a:p>
            <a:r>
              <a:rPr lang="en-GB" dirty="0" smtClean="0"/>
              <a:t>Promoting the needs of people with learning disabilities </a:t>
            </a:r>
            <a:r>
              <a:rPr lang="en-GB" dirty="0" smtClean="0">
                <a:solidFill>
                  <a:srgbClr val="0070C0"/>
                </a:solidFill>
              </a:rPr>
              <a:t>(speaking to health and care organisations and people who work for them to make sure they understand what you need)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Copyright to BTM not to be reproduced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844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Part of feeling healthier and happier is about looking after yourself, this is called </a:t>
            </a:r>
            <a:r>
              <a:rPr lang="en-GB" b="1" dirty="0" smtClean="0">
                <a:solidFill>
                  <a:srgbClr val="0070C0"/>
                </a:solidFill>
              </a:rPr>
              <a:t>Self Care</a:t>
            </a:r>
          </a:p>
          <a:p>
            <a:r>
              <a:rPr lang="en-GB" dirty="0" smtClean="0"/>
              <a:t>WYHHCP want to support you to be able to have the information and confidence in yourself to live the best life you can</a:t>
            </a:r>
          </a:p>
          <a:p>
            <a:r>
              <a:rPr lang="en-GB" dirty="0" smtClean="0"/>
              <a:t>How can they do this?</a:t>
            </a:r>
          </a:p>
          <a:p>
            <a:r>
              <a:rPr lang="en-GB" dirty="0" smtClean="0"/>
              <a:t>Making sure your care is suitable and made to work for you . This is called Personalisation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2601"/>
            <a:ext cx="4104456" cy="1152128"/>
          </a:xfrm>
          <a:prstGeom prst="rect">
            <a:avLst/>
          </a:prstGeom>
          <a:noFill/>
        </p:spPr>
      </p:pic>
      <p:pic>
        <p:nvPicPr>
          <p:cNvPr id="5" name="Picture 4" descr="S:\Branding\btm logo on white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1724"/>
            <a:ext cx="2080895" cy="11830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Copyright to BTM not to be reproduced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562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:\001 - Core Projects\00001 Social Enterprise Work\8. WYHHP LD CHAMPIONS\HEALTH CHAMPIONS\health champion poster@4x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4236"/>
            <a:ext cx="4392488" cy="620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Copyright to BTM not to be reproduced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371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400</Words>
  <Application>Microsoft Office PowerPoint</Application>
  <PresentationFormat>On-screen Show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Health and Care (people with) Learning Disability Champions</vt:lpstr>
      <vt:lpstr>Working with you</vt:lpstr>
      <vt:lpstr>Working with you</vt:lpstr>
      <vt:lpstr>How you can help make things better</vt:lpstr>
      <vt:lpstr>PowerPoint Presentation</vt:lpstr>
      <vt:lpstr>Things that are important to everyone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and Care Learning Disability Champions</dc:title>
  <dc:creator>Susan Crowe</dc:creator>
  <cp:lastModifiedBy>Susan Crowe</cp:lastModifiedBy>
  <cp:revision>28</cp:revision>
  <cp:lastPrinted>2020-02-19T17:14:27Z</cp:lastPrinted>
  <dcterms:created xsi:type="dcterms:W3CDTF">2019-10-22T12:04:51Z</dcterms:created>
  <dcterms:modified xsi:type="dcterms:W3CDTF">2020-02-19T17:16:10Z</dcterms:modified>
</cp:coreProperties>
</file>